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5" r:id="rId9"/>
    <p:sldId id="266" r:id="rId10"/>
    <p:sldId id="263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2" autoAdjust="0"/>
    <p:restoredTop sz="94719" autoAdjust="0"/>
  </p:normalViewPr>
  <p:slideViewPr>
    <p:cSldViewPr snapToObjects="1">
      <p:cViewPr varScale="1">
        <p:scale>
          <a:sx n="81" d="100"/>
          <a:sy n="81" d="100"/>
        </p:scale>
        <p:origin x="-3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457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588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A94A2FCE-BCBE-47B9-8C05-D6EC55248219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24589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9AADE6D-67D8-4C4B-A0B9-7D22F9A4E6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1554C-9F59-43ED-B361-A30D983EF21A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977F6-8904-4DCF-84E8-03AD89852F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AC9806-C602-4BE5-A424-E957822FD2DA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8048A-22F3-4035-932D-01F8776A07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F32731-8329-4415-8AEA-3662F7C0C089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10887-5E54-4274-85A4-EEECD547F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B011C4-09EE-4F2F-9B26-72EAB0336894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E6564-7994-4C73-9598-557A3DCE90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C822FB-25AC-4741-9070-DDD93CED4CBF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1E3DB-0279-4663-BA22-522822AA85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8A83AA-659B-446E-8D11-5D3084692C16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476E6-EEF6-44CD-AF1D-5755CD467A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36BD1-D534-4E9F-9600-9165176C7779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E8A4B-77C3-495F-AB6F-5DD1597A7F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D9EDFB-5187-4E8F-A4CD-F6E656E9C414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AF19D-D2CA-47AD-9371-B21811C71F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8BA492-6883-44B4-AB32-4AA0EF54E52B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EAC14-2D18-4E0B-BCC8-39AB0AB59B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96617E-A02E-4205-BC28-3A788C29AA3D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27A75-978E-4963-A847-80E4E37927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5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6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6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7D73252-3CF5-4822-AF0C-01A65F5695BE}" type="datetimeFigureOut">
              <a:rPr lang="en-US"/>
              <a:pPr/>
              <a:t>3/13/2012</a:t>
            </a:fld>
            <a:endParaRPr lang="en-US"/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73C2FA6-CB59-4A98-A01D-897468573B2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gersincrisis.com/trade_tigers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Ctr="0"/>
          <a:lstStyle/>
          <a:p>
            <a:r>
              <a:rPr lang="en-US" sz="4800"/>
              <a:t>Endangered species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4188"/>
          </a:xfrm>
        </p:spPr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By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Rozay the Hippie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And Glock da 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BIBLIOGRAPHY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http://www.tigersincrisis.com/trade_tigers.htm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/>
              <a:t>Top 5 endangered species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                                Not in order</a:t>
            </a:r>
          </a:p>
          <a:p>
            <a:pPr>
              <a:buFont typeface="Wingdings" pitchFamily="2" charset="2"/>
              <a:buNone/>
            </a:pPr>
            <a:r>
              <a:rPr lang="en-US"/>
              <a:t>Siberian tiger</a:t>
            </a:r>
          </a:p>
          <a:p>
            <a:pPr>
              <a:buFont typeface="Wingdings" pitchFamily="2" charset="2"/>
              <a:buNone/>
            </a:pPr>
            <a:r>
              <a:rPr lang="en-US"/>
              <a:t>Giant panda</a:t>
            </a:r>
          </a:p>
          <a:p>
            <a:pPr>
              <a:buFont typeface="Wingdings" pitchFamily="2" charset="2"/>
              <a:buNone/>
            </a:pPr>
            <a:r>
              <a:rPr lang="en-US"/>
              <a:t>Black rhino</a:t>
            </a:r>
          </a:p>
          <a:p>
            <a:pPr>
              <a:buFont typeface="Wingdings" pitchFamily="2" charset="2"/>
              <a:buNone/>
            </a:pPr>
            <a:r>
              <a:rPr lang="en-US"/>
              <a:t>Jackass penguin </a:t>
            </a:r>
          </a:p>
          <a:p>
            <a:pPr>
              <a:buFont typeface="Wingdings" pitchFamily="2" charset="2"/>
              <a:buNone/>
            </a:pPr>
            <a:r>
              <a:rPr lang="en-US"/>
              <a:t>Polar bear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/>
              <a:t>Causes for Endangerment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/>
              <a:t>Endangerment is a broad issue, one that involves the habitats and environments where species live and interact with one another.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Continued …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/>
              <a:t> </a:t>
            </a:r>
          </a:p>
          <a:p>
            <a:r>
              <a:rPr lang="en-US"/>
              <a:t>The single greatest threat of extinction that looms over most Asian wildlife especially the endangered tiger, and pushes them to become endangered species are the massive demands for traditional medicine.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/>
              <a:t>What is poaching?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Illegally hunt or catch (game or fish) on land that is not one's own or is under official protection.</a:t>
            </a:r>
          </a:p>
        </p:txBody>
      </p:sp>
      <p:pic>
        <p:nvPicPr>
          <p:cNvPr id="17412" name="Picture 4" descr="tiger-poach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2971800"/>
            <a:ext cx="4419600" cy="3611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/>
              <a:t>Bush Meat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Illegal methods of hunting (wire snares, unregistered guns);</a:t>
            </a:r>
          </a:p>
          <a:p>
            <a:r>
              <a:rPr lang="en-US"/>
              <a:t>Illegal species (endangered, threatened, or protected);</a:t>
            </a:r>
          </a:p>
          <a:p>
            <a:r>
              <a:rPr lang="en-US"/>
              <a:t>Taken from unauthorized areas; and</a:t>
            </a:r>
          </a:p>
          <a:p>
            <a:r>
              <a:rPr lang="en-US"/>
              <a:t>Unsustainable off take for commercial trade or non-commercial uses.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/>
              <a:t>Continued …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60" name="Picture 4" descr="d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68425"/>
            <a:ext cx="4114800" cy="3268663"/>
          </a:xfrm>
          <a:prstGeom prst="rect">
            <a:avLst/>
          </a:prstGeom>
          <a:noFill/>
        </p:spPr>
      </p:pic>
      <p:pic>
        <p:nvPicPr>
          <p:cNvPr id="19462" name="Picture 6" descr="bushmeat_main_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68425"/>
            <a:ext cx="4591050" cy="3268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Animal parts trade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It’s the killing of endangered species and sell their body parts.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parts are used for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107</TotalTime>
  <Words>157</Words>
  <Application>Microsoft Macintosh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Arial</vt:lpstr>
      <vt:lpstr>Times New Roman</vt:lpstr>
      <vt:lpstr>Wingdings</vt:lpstr>
      <vt:lpstr>Orbit</vt:lpstr>
      <vt:lpstr>Endangered species </vt:lpstr>
      <vt:lpstr>Top 5 endangered species</vt:lpstr>
      <vt:lpstr>Causes for Endangerment</vt:lpstr>
      <vt:lpstr>Continued …</vt:lpstr>
      <vt:lpstr>What is poaching?</vt:lpstr>
      <vt:lpstr>Bush Meat</vt:lpstr>
      <vt:lpstr>Continued …</vt:lpstr>
      <vt:lpstr>Animal parts trade</vt:lpstr>
      <vt:lpstr>What the parts are used for</vt:lpstr>
      <vt:lpstr>BIBLIOGRAPHY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Endangered species </dc:title>
  <dc:creator>PA Department of Education Classrooms for the Future</dc:creator>
  <cp:lastModifiedBy>sasd</cp:lastModifiedBy>
  <cp:revision>6</cp:revision>
  <dcterms:created xsi:type="dcterms:W3CDTF">2012-03-12T13:17:09Z</dcterms:created>
  <dcterms:modified xsi:type="dcterms:W3CDTF">2012-03-13T14:51:12Z</dcterms:modified>
</cp:coreProperties>
</file>